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10287000" cx="18288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Inter"/>
      <p:regular r:id="rId14"/>
      <p:bold r:id="rId15"/>
      <p:italic r:id="rId16"/>
      <p:boldItalic r:id="rId17"/>
    </p:embeddedFont>
    <p:embeddedFont>
      <p:font typeface="Raleway Medium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Medium-italic.fntdata"/><Relationship Id="rId11" Type="http://schemas.openxmlformats.org/officeDocument/2006/relationships/font" Target="fonts/Raleway-bold.fntdata"/><Relationship Id="rId10" Type="http://schemas.openxmlformats.org/officeDocument/2006/relationships/font" Target="fonts/Raleway-regular.fntdata"/><Relationship Id="rId21" Type="http://schemas.openxmlformats.org/officeDocument/2006/relationships/font" Target="fonts/RalewayMedium-boldItalic.fntdata"/><Relationship Id="rId13" Type="http://schemas.openxmlformats.org/officeDocument/2006/relationships/font" Target="fonts/Raleway-boldItalic.fntdata"/><Relationship Id="rId12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nter-bold.fntdata"/><Relationship Id="rId14" Type="http://schemas.openxmlformats.org/officeDocument/2006/relationships/font" Target="fonts/Inter-regular.fntdata"/><Relationship Id="rId17" Type="http://schemas.openxmlformats.org/officeDocument/2006/relationships/font" Target="fonts/Inter-boldItalic.fntdata"/><Relationship Id="rId16" Type="http://schemas.openxmlformats.org/officeDocument/2006/relationships/font" Target="fonts/Inter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Medium-bold.fntdata"/><Relationship Id="rId6" Type="http://schemas.openxmlformats.org/officeDocument/2006/relationships/slide" Target="slides/slide1.xml"/><Relationship Id="rId18" Type="http://schemas.openxmlformats.org/officeDocument/2006/relationships/font" Target="fonts/Raleway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abba9c550a_1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abba9c550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abba9c550a_1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abba9c550a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abba9c550a_1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abba9c550a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bg>
      <p:bgPr>
        <a:solidFill>
          <a:schemeClr val="dk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1"/>
          <p:cNvGrpSpPr/>
          <p:nvPr/>
        </p:nvGrpSpPr>
        <p:grpSpPr>
          <a:xfrm>
            <a:off x="0" y="-717109"/>
            <a:ext cx="1029933" cy="11004083"/>
            <a:chOff x="0" y="-47625"/>
            <a:chExt cx="68400" cy="730809"/>
          </a:xfrm>
        </p:grpSpPr>
        <p:sp>
          <p:nvSpPr>
            <p:cNvPr id="66" name="Google Shape;66;p11"/>
            <p:cNvSpPr/>
            <p:nvPr/>
          </p:nvSpPr>
          <p:spPr>
            <a:xfrm>
              <a:off x="0" y="0"/>
              <a:ext cx="68318" cy="683184"/>
            </a:xfrm>
            <a:custGeom>
              <a:rect b="b" l="l" r="r" t="t"/>
              <a:pathLst>
                <a:path extrusionOk="0" h="683184" w="68318">
                  <a:moveTo>
                    <a:pt x="0" y="0"/>
                  </a:moveTo>
                  <a:lnTo>
                    <a:pt x="68318" y="0"/>
                  </a:lnTo>
                  <a:lnTo>
                    <a:pt x="68318" y="683184"/>
                  </a:lnTo>
                  <a:lnTo>
                    <a:pt x="0" y="683184"/>
                  </a:lnTo>
                  <a:close/>
                </a:path>
              </a:pathLst>
            </a:custGeom>
            <a:gradFill>
              <a:gsLst>
                <a:gs pos="0">
                  <a:srgbClr val="C6DB63"/>
                </a:gs>
                <a:gs pos="50000">
                  <a:srgbClr val="FBFFE7"/>
                </a:gs>
                <a:gs pos="100000">
                  <a:srgbClr val="B7D0DD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7" name="Google Shape;67;p11"/>
            <p:cNvSpPr txBox="1"/>
            <p:nvPr/>
          </p:nvSpPr>
          <p:spPr>
            <a:xfrm>
              <a:off x="0" y="-47625"/>
              <a:ext cx="68400" cy="73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" name="Google Shape;68;p11"/>
          <p:cNvSpPr/>
          <p:nvPr>
            <p:ph idx="2" type="pic"/>
          </p:nvPr>
        </p:nvSpPr>
        <p:spPr>
          <a:xfrm>
            <a:off x="1029925" y="4433100"/>
            <a:ext cx="17258100" cy="58539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1"/>
          <p:cNvSpPr txBox="1"/>
          <p:nvPr>
            <p:ph type="title"/>
          </p:nvPr>
        </p:nvSpPr>
        <p:spPr>
          <a:xfrm>
            <a:off x="1743100" y="963325"/>
            <a:ext cx="5293500" cy="27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lv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i="0" sz="6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12482600" y="963325"/>
            <a:ext cx="5012400" cy="27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 marR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–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–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»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1028700" y="8794531"/>
            <a:ext cx="162306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0" t="64934"/>
          <a:stretch/>
        </p:blipFill>
        <p:spPr>
          <a:xfrm>
            <a:off x="-66275" y="0"/>
            <a:ext cx="18456376" cy="421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type="title"/>
          </p:nvPr>
        </p:nvSpPr>
        <p:spPr>
          <a:xfrm>
            <a:off x="1028700" y="4802175"/>
            <a:ext cx="162306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Raleway"/>
              <a:buNone/>
              <a:defRPr i="0" sz="125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9pPr>
          </a:lstStyle>
          <a:p/>
        </p:txBody>
      </p:sp>
      <p:sp>
        <p:nvSpPr>
          <p:cNvPr id="19" name="Google Shape;19;p3"/>
          <p:cNvSpPr txBox="1"/>
          <p:nvPr>
            <p:ph idx="2" type="title"/>
          </p:nvPr>
        </p:nvSpPr>
        <p:spPr>
          <a:xfrm>
            <a:off x="1028700" y="8990800"/>
            <a:ext cx="47061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i="0" sz="2000" u="none" cap="none" strike="noStrike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3" type="title"/>
          </p:nvPr>
        </p:nvSpPr>
        <p:spPr>
          <a:xfrm>
            <a:off x="11637175" y="8990800"/>
            <a:ext cx="47061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i="0" sz="2000" u="none" cap="none" strike="noStrike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solidFill>
          <a:schemeClr val="dk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 rot="-5400000">
            <a:off x="9764473" y="1686719"/>
            <a:ext cx="10438441" cy="6794476"/>
          </a:xfrm>
          <a:custGeom>
            <a:rect b="b" l="l" r="r" t="t"/>
            <a:pathLst>
              <a:path extrusionOk="0" h="6794476" w="10438441">
                <a:moveTo>
                  <a:pt x="0" y="0"/>
                </a:moveTo>
                <a:lnTo>
                  <a:pt x="10438441" y="0"/>
                </a:lnTo>
                <a:lnTo>
                  <a:pt x="10438441" y="6794477"/>
                </a:lnTo>
                <a:lnTo>
                  <a:pt x="0" y="67944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909625" y="108426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lv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i="0" sz="6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909625" y="2880450"/>
            <a:ext cx="8972700" cy="57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 marR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–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–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»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" name="Google Shape;25;p4"/>
          <p:cNvSpPr/>
          <p:nvPr>
            <p:ph idx="2" type="pic"/>
          </p:nvPr>
        </p:nvSpPr>
        <p:spPr>
          <a:xfrm>
            <a:off x="12417550" y="1170775"/>
            <a:ext cx="5132400" cy="7945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5"/>
          <p:cNvGrpSpPr/>
          <p:nvPr/>
        </p:nvGrpSpPr>
        <p:grpSpPr>
          <a:xfrm>
            <a:off x="0" y="-180827"/>
            <a:ext cx="6062131" cy="10468053"/>
            <a:chOff x="0" y="-47625"/>
            <a:chExt cx="1596600" cy="2757000"/>
          </a:xfrm>
        </p:grpSpPr>
        <p:sp>
          <p:nvSpPr>
            <p:cNvPr id="28" name="Google Shape;28;p5"/>
            <p:cNvSpPr/>
            <p:nvPr/>
          </p:nvSpPr>
          <p:spPr>
            <a:xfrm>
              <a:off x="0" y="0"/>
              <a:ext cx="1596562" cy="2709333"/>
            </a:xfrm>
            <a:custGeom>
              <a:rect b="b" l="l" r="r" t="t"/>
              <a:pathLst>
                <a:path extrusionOk="0" h="2709333" w="1596562">
                  <a:moveTo>
                    <a:pt x="0" y="0"/>
                  </a:moveTo>
                  <a:lnTo>
                    <a:pt x="1596562" y="0"/>
                  </a:lnTo>
                  <a:lnTo>
                    <a:pt x="159656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29" name="Google Shape;29;p5"/>
            <p:cNvSpPr txBox="1"/>
            <p:nvPr/>
          </p:nvSpPr>
          <p:spPr>
            <a:xfrm>
              <a:off x="0" y="-47625"/>
              <a:ext cx="1596600" cy="275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30;p5"/>
          <p:cNvSpPr/>
          <p:nvPr/>
        </p:nvSpPr>
        <p:spPr>
          <a:xfrm rot="10800000">
            <a:off x="4414" y="7490"/>
            <a:ext cx="3026564" cy="5136010"/>
          </a:xfrm>
          <a:custGeom>
            <a:rect b="b" l="l" r="r" t="t"/>
            <a:pathLst>
              <a:path extrusionOk="0" h="6225467" w="3668563">
                <a:moveTo>
                  <a:pt x="3668563" y="0"/>
                </a:moveTo>
                <a:lnTo>
                  <a:pt x="3668563" y="6225467"/>
                </a:lnTo>
                <a:cubicBezTo>
                  <a:pt x="1642474" y="6225467"/>
                  <a:pt x="0" y="4831847"/>
                  <a:pt x="0" y="3112734"/>
                </a:cubicBezTo>
                <a:cubicBezTo>
                  <a:pt x="0" y="1393620"/>
                  <a:pt x="1642474" y="0"/>
                  <a:pt x="3668563" y="0"/>
                </a:cubicBezTo>
                <a:close/>
              </a:path>
            </a:pathLst>
          </a:custGeom>
          <a:gradFill>
            <a:gsLst>
              <a:gs pos="0">
                <a:srgbClr val="C6DB63"/>
              </a:gs>
              <a:gs pos="50000">
                <a:srgbClr val="FBFFE7"/>
              </a:gs>
              <a:gs pos="100000">
                <a:srgbClr val="B7D0DD"/>
              </a:gs>
            </a:gsLst>
            <a:lin ang="5400012" scaled="0"/>
          </a:gradFill>
          <a:ln cap="sq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3030978" y="5143519"/>
            <a:ext cx="3026564" cy="5136010"/>
          </a:xfrm>
          <a:custGeom>
            <a:rect b="b" l="l" r="r" t="t"/>
            <a:pathLst>
              <a:path extrusionOk="0" h="6225467" w="3668563">
                <a:moveTo>
                  <a:pt x="3668563" y="0"/>
                </a:moveTo>
                <a:lnTo>
                  <a:pt x="3668563" y="6225467"/>
                </a:lnTo>
                <a:cubicBezTo>
                  <a:pt x="1642474" y="6225467"/>
                  <a:pt x="0" y="4831847"/>
                  <a:pt x="0" y="3112734"/>
                </a:cubicBezTo>
                <a:cubicBezTo>
                  <a:pt x="0" y="1393620"/>
                  <a:pt x="1642474" y="0"/>
                  <a:pt x="3668563" y="0"/>
                </a:cubicBezTo>
                <a:close/>
              </a:path>
            </a:pathLst>
          </a:custGeom>
          <a:gradFill>
            <a:gsLst>
              <a:gs pos="0">
                <a:srgbClr val="C6DB63"/>
              </a:gs>
              <a:gs pos="50000">
                <a:srgbClr val="FBFFE7"/>
              </a:gs>
              <a:gs pos="100000">
                <a:srgbClr val="B7D0DD"/>
              </a:gs>
            </a:gsLst>
            <a:lin ang="5400012" scaled="0"/>
          </a:gradFill>
          <a:ln cap="sq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7469950" y="2608296"/>
            <a:ext cx="82296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lv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Raleway"/>
              <a:buNone/>
              <a:defRPr i="0" sz="6000" u="none" cap="none" strike="noStrike">
                <a:latin typeface="Raleway"/>
                <a:ea typeface="Raleway"/>
                <a:cs typeface="Raleway"/>
                <a:sym typeface="Raleway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7469950" y="4029695"/>
            <a:ext cx="89727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algn="l">
              <a:spcBef>
                <a:spcPts val="64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 marR="0" algn="l">
              <a:spcBef>
                <a:spcPts val="56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 marR="0" algn="l">
              <a:spcBef>
                <a:spcPts val="48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»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4" name="Google Shape;34;p5"/>
          <p:cNvSpPr/>
          <p:nvPr>
            <p:ph idx="2" type="pic"/>
          </p:nvPr>
        </p:nvSpPr>
        <p:spPr>
          <a:xfrm>
            <a:off x="3055975" y="7500"/>
            <a:ext cx="2976600" cy="5211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" name="Google Shape;35;p5"/>
          <p:cNvSpPr/>
          <p:nvPr>
            <p:ph idx="3" type="pic"/>
          </p:nvPr>
        </p:nvSpPr>
        <p:spPr>
          <a:xfrm>
            <a:off x="29400" y="5218800"/>
            <a:ext cx="2976600" cy="50607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6"/>
          <p:cNvPicPr preferRelativeResize="0"/>
          <p:nvPr/>
        </p:nvPicPr>
        <p:blipFill rotWithShape="1">
          <a:blip r:embed="rId2">
            <a:alphaModFix/>
          </a:blip>
          <a:srcRect b="12907" l="0" r="0" t="0"/>
          <a:stretch/>
        </p:blipFill>
        <p:spPr>
          <a:xfrm>
            <a:off x="-111125" y="-79375"/>
            <a:ext cx="18399124" cy="10477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 txBox="1"/>
          <p:nvPr>
            <p:ph type="title"/>
          </p:nvPr>
        </p:nvSpPr>
        <p:spPr>
          <a:xfrm>
            <a:off x="1028700" y="1218400"/>
            <a:ext cx="162306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Raleway"/>
              <a:buNone/>
              <a:defRPr i="0" sz="125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9pPr>
          </a:lstStyle>
          <a:p/>
        </p:txBody>
      </p:sp>
      <p:sp>
        <p:nvSpPr>
          <p:cNvPr id="39" name="Google Shape;39;p6"/>
          <p:cNvSpPr txBox="1"/>
          <p:nvPr>
            <p:ph idx="2" type="title"/>
          </p:nvPr>
        </p:nvSpPr>
        <p:spPr>
          <a:xfrm>
            <a:off x="1028700" y="8990800"/>
            <a:ext cx="47061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None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Inter"/>
              <a:buNone/>
              <a:defRPr sz="2000">
                <a:solidFill>
                  <a:srgbClr val="888888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bg>
      <p:bgPr>
        <a:solidFill>
          <a:schemeClr val="dk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7"/>
          <p:cNvPicPr preferRelativeResize="0"/>
          <p:nvPr/>
        </p:nvPicPr>
        <p:blipFill rotWithShape="1">
          <a:blip r:embed="rId2">
            <a:alphaModFix/>
          </a:blip>
          <a:srcRect b="68109" l="0" r="0" t="0"/>
          <a:stretch/>
        </p:blipFill>
        <p:spPr>
          <a:xfrm>
            <a:off x="0" y="6542518"/>
            <a:ext cx="18288000" cy="3796074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/>
          <p:nvPr>
            <p:ph type="title"/>
          </p:nvPr>
        </p:nvSpPr>
        <p:spPr>
          <a:xfrm>
            <a:off x="707225" y="596121"/>
            <a:ext cx="82296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lv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i="0" sz="6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707225" y="2231850"/>
            <a:ext cx="8049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 marR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–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–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»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9511815" y="2231850"/>
            <a:ext cx="80499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–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–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»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 rotWithShape="1">
          <a:blip r:embed="rId2">
            <a:alphaModFix/>
          </a:blip>
          <a:srcRect b="0" l="0" r="0" t="78345"/>
          <a:stretch/>
        </p:blipFill>
        <p:spPr>
          <a:xfrm>
            <a:off x="0" y="0"/>
            <a:ext cx="18288000" cy="2579626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/>
          <p:nvPr>
            <p:ph type="title"/>
          </p:nvPr>
        </p:nvSpPr>
        <p:spPr>
          <a:xfrm>
            <a:off x="5029250" y="969996"/>
            <a:ext cx="82296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lvl="0" marR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Raleway"/>
              <a:buNone/>
              <a:defRPr i="0" sz="6000" u="none" cap="none" strike="noStrike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" name="Google Shape;48;p8"/>
          <p:cNvSpPr/>
          <p:nvPr>
            <p:ph idx="2" type="pic"/>
          </p:nvPr>
        </p:nvSpPr>
        <p:spPr>
          <a:xfrm>
            <a:off x="1129950" y="3325800"/>
            <a:ext cx="4191000" cy="3161700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8"/>
          <p:cNvSpPr/>
          <p:nvPr>
            <p:ph idx="3" type="pic"/>
          </p:nvPr>
        </p:nvSpPr>
        <p:spPr>
          <a:xfrm>
            <a:off x="7048450" y="3325800"/>
            <a:ext cx="4191000" cy="31617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8"/>
          <p:cNvSpPr/>
          <p:nvPr>
            <p:ph idx="4" type="pic"/>
          </p:nvPr>
        </p:nvSpPr>
        <p:spPr>
          <a:xfrm>
            <a:off x="12966950" y="3325800"/>
            <a:ext cx="4191000" cy="3161700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8"/>
          <p:cNvSpPr txBox="1"/>
          <p:nvPr>
            <p:ph idx="1" type="body"/>
          </p:nvPr>
        </p:nvSpPr>
        <p:spPr>
          <a:xfrm>
            <a:off x="719250" y="6707200"/>
            <a:ext cx="5012400" cy="29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algn="l">
              <a:spcBef>
                <a:spcPts val="64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 marR="0" algn="l">
              <a:spcBef>
                <a:spcPts val="56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 marR="0" algn="l">
              <a:spcBef>
                <a:spcPts val="48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»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5" type="body"/>
          </p:nvPr>
        </p:nvSpPr>
        <p:spPr>
          <a:xfrm>
            <a:off x="6637750" y="6707200"/>
            <a:ext cx="5012400" cy="29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spcBef>
                <a:spcPts val="64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 marR="0" rtl="0" algn="l">
              <a:spcBef>
                <a:spcPts val="56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 marR="0" rtl="0" algn="l">
              <a:spcBef>
                <a:spcPts val="48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»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6" type="body"/>
          </p:nvPr>
        </p:nvSpPr>
        <p:spPr>
          <a:xfrm>
            <a:off x="12556250" y="6707200"/>
            <a:ext cx="5012400" cy="29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spcBef>
                <a:spcPts val="64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 marR="0" rtl="0" algn="l">
              <a:spcBef>
                <a:spcPts val="56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 marR="0" rtl="0" algn="l">
              <a:spcBef>
                <a:spcPts val="48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»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9"/>
          <p:cNvPicPr preferRelativeResize="0"/>
          <p:nvPr/>
        </p:nvPicPr>
        <p:blipFill rotWithShape="1">
          <a:blip r:embed="rId2">
            <a:alphaModFix/>
          </a:blip>
          <a:srcRect b="17574" l="25255" r="0" t="17574"/>
          <a:stretch/>
        </p:blipFill>
        <p:spPr>
          <a:xfrm>
            <a:off x="0" y="0"/>
            <a:ext cx="9175751" cy="10287002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 txBox="1"/>
          <p:nvPr>
            <p:ph type="title"/>
          </p:nvPr>
        </p:nvSpPr>
        <p:spPr>
          <a:xfrm>
            <a:off x="1219250" y="3832725"/>
            <a:ext cx="5293500" cy="27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lv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Raleway"/>
              <a:buNone/>
              <a:defRPr i="0" sz="6000" u="none" cap="none" strike="noStrike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1" type="body"/>
          </p:nvPr>
        </p:nvSpPr>
        <p:spPr>
          <a:xfrm>
            <a:off x="10982425" y="3778275"/>
            <a:ext cx="5012400" cy="29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algn="l">
              <a:spcBef>
                <a:spcPts val="64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 marR="0" algn="l">
              <a:spcBef>
                <a:spcPts val="56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 marR="0" algn="l">
              <a:spcBef>
                <a:spcPts val="48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»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10"/>
          <p:cNvGrpSpPr/>
          <p:nvPr/>
        </p:nvGrpSpPr>
        <p:grpSpPr>
          <a:xfrm rot="5400000">
            <a:off x="8987605" y="270730"/>
            <a:ext cx="1029933" cy="19005074"/>
            <a:chOff x="0" y="-47625"/>
            <a:chExt cx="68400" cy="1262175"/>
          </a:xfrm>
        </p:grpSpPr>
        <p:sp>
          <p:nvSpPr>
            <p:cNvPr id="60" name="Google Shape;60;p10"/>
            <p:cNvSpPr/>
            <p:nvPr/>
          </p:nvSpPr>
          <p:spPr>
            <a:xfrm>
              <a:off x="0" y="0"/>
              <a:ext cx="68318" cy="1214550"/>
            </a:xfrm>
            <a:custGeom>
              <a:rect b="b" l="l" r="r" t="t"/>
              <a:pathLst>
                <a:path extrusionOk="0" h="1214550" w="68318">
                  <a:moveTo>
                    <a:pt x="0" y="0"/>
                  </a:moveTo>
                  <a:lnTo>
                    <a:pt x="68318" y="0"/>
                  </a:lnTo>
                  <a:lnTo>
                    <a:pt x="68318" y="1214550"/>
                  </a:lnTo>
                  <a:lnTo>
                    <a:pt x="0" y="1214550"/>
                  </a:lnTo>
                  <a:close/>
                </a:path>
              </a:pathLst>
            </a:custGeom>
            <a:gradFill>
              <a:gsLst>
                <a:gs pos="0">
                  <a:srgbClr val="C6DB63"/>
                </a:gs>
                <a:gs pos="50000">
                  <a:srgbClr val="FBFFE7"/>
                </a:gs>
                <a:gs pos="100000">
                  <a:srgbClr val="B7D0DD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1" name="Google Shape;61;p10"/>
            <p:cNvSpPr txBox="1"/>
            <p:nvPr/>
          </p:nvSpPr>
          <p:spPr>
            <a:xfrm>
              <a:off x="0" y="-47625"/>
              <a:ext cx="68400" cy="126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" name="Google Shape;62;p10"/>
          <p:cNvSpPr txBox="1"/>
          <p:nvPr>
            <p:ph type="title"/>
          </p:nvPr>
        </p:nvSpPr>
        <p:spPr>
          <a:xfrm>
            <a:off x="1171550" y="953346"/>
            <a:ext cx="82296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lvl="0" marR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Raleway"/>
              <a:buNone/>
              <a:defRPr i="0" sz="6000" u="none" cap="none" strike="noStrike">
                <a:latin typeface="Raleway"/>
                <a:ea typeface="Raleway"/>
                <a:cs typeface="Raleway"/>
                <a:sym typeface="Raleway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" type="body"/>
          </p:nvPr>
        </p:nvSpPr>
        <p:spPr>
          <a:xfrm>
            <a:off x="1171550" y="2910520"/>
            <a:ext cx="8972700" cy="4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algn="l">
              <a:spcBef>
                <a:spcPts val="64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 marR="0" algn="l">
              <a:spcBef>
                <a:spcPts val="56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 marR="0" algn="l">
              <a:spcBef>
                <a:spcPts val="48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–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»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SzPts val="2000"/>
              <a:buFont typeface="Inter"/>
              <a:buChar char="•"/>
              <a:defRPr i="0" sz="2000" u="none" cap="none" strike="noStrike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108426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lvl="0" marR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aleway"/>
              <a:buNone/>
              <a:defRPr i="0" sz="6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28804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–"/>
              <a:defRPr i="0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–"/>
              <a:defRPr i="0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»"/>
              <a:defRPr i="0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•"/>
              <a:defRPr i="0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sabrina200424.github.io/portfolio/UV-Index-Project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/>
          <p:nvPr/>
        </p:nvSpPr>
        <p:spPr>
          <a:xfrm>
            <a:off x="-88524" y="-8123981"/>
            <a:ext cx="18465048" cy="12019067"/>
          </a:xfrm>
          <a:custGeom>
            <a:rect b="b" l="l" r="r" t="t"/>
            <a:pathLst>
              <a:path extrusionOk="0" h="12019067" w="18465048">
                <a:moveTo>
                  <a:pt x="0" y="0"/>
                </a:moveTo>
                <a:lnTo>
                  <a:pt x="18465048" y="0"/>
                </a:lnTo>
                <a:lnTo>
                  <a:pt x="18465048" y="12019068"/>
                </a:lnTo>
                <a:lnTo>
                  <a:pt x="0" y="120190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6" name="Google Shape;76;p12"/>
          <p:cNvSpPr txBox="1"/>
          <p:nvPr/>
        </p:nvSpPr>
        <p:spPr>
          <a:xfrm>
            <a:off x="1028700" y="4634277"/>
            <a:ext cx="16230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Raleway"/>
                <a:ea typeface="Raleway"/>
                <a:cs typeface="Raleway"/>
                <a:sym typeface="Raleway"/>
              </a:rPr>
              <a:t>UV Index Data Chart</a:t>
            </a:r>
            <a:endParaRPr sz="6000"/>
          </a:p>
        </p:txBody>
      </p:sp>
      <p:sp>
        <p:nvSpPr>
          <p:cNvPr id="77" name="Google Shape;77;p12"/>
          <p:cNvSpPr txBox="1"/>
          <p:nvPr/>
        </p:nvSpPr>
        <p:spPr>
          <a:xfrm>
            <a:off x="4228500" y="6081000"/>
            <a:ext cx="9831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Southern Skin Cancer Treatment of America</a:t>
            </a:r>
            <a:endParaRPr sz="360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78" name="Google Shape;78;p12"/>
          <p:cNvSpPr txBox="1"/>
          <p:nvPr/>
        </p:nvSpPr>
        <p:spPr>
          <a:xfrm>
            <a:off x="6537050" y="7246500"/>
            <a:ext cx="46113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Sabrina Kabir 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5029250" y="969996"/>
            <a:ext cx="8229600" cy="68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Verdana"/>
                <a:ea typeface="Verdana"/>
                <a:cs typeface="Verdana"/>
                <a:sym typeface="Verdana"/>
              </a:rPr>
              <a:t>Company Background</a:t>
            </a:r>
            <a:endParaRPr sz="4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4" name="Google Shape;84;p13"/>
          <p:cNvSpPr txBox="1"/>
          <p:nvPr/>
        </p:nvSpPr>
        <p:spPr>
          <a:xfrm>
            <a:off x="1266875" y="3673925"/>
            <a:ext cx="15582600" cy="54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erdana"/>
              <a:buChar char="-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Southern Skin Cancer Treatment of America 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erdana"/>
              <a:buChar char="-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Purpose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erdana"/>
              <a:buChar char="-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How will this project help the company?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85" name="Google Shape;85;p13" title="UV Index Interfac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7175" y="4754825"/>
            <a:ext cx="6543200" cy="508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5029250" y="969996"/>
            <a:ext cx="8229600" cy="68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Verdana"/>
                <a:ea typeface="Verdana"/>
                <a:cs typeface="Verdana"/>
                <a:sym typeface="Verdana"/>
              </a:rPr>
              <a:t>Project Specifications</a:t>
            </a:r>
            <a:endParaRPr sz="4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1266875" y="3673925"/>
            <a:ext cx="16064100" cy="54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erdana"/>
              <a:buChar char="-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Requirements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erdana"/>
              <a:buChar char="-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What programming languages were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  used? 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erdana"/>
              <a:buChar char="-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Interface Design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2" name="Google Shape;92;p14" title="UVIndexProjec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07800" y="3673925"/>
            <a:ext cx="6623105" cy="54222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5029250" y="969996"/>
            <a:ext cx="8229600" cy="68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Verdana"/>
                <a:ea typeface="Verdana"/>
                <a:cs typeface="Verdana"/>
                <a:sym typeface="Verdana"/>
              </a:rPr>
              <a:t>Project Link</a:t>
            </a:r>
            <a:endParaRPr sz="4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1266875" y="3673925"/>
            <a:ext cx="16064100" cy="54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erdana"/>
              <a:buChar char="-"/>
            </a:pPr>
            <a: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Here is the link to access the project:</a:t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https://sabrina200424.github.io/portfolio/UV-Index-Project/index.html</a:t>
            </a:r>
            <a:r>
              <a:rPr lang="en-US" sz="3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 </a:t>
            </a:r>
            <a:b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</a:br>
            <a:br>
              <a:rPr lang="en-US" sz="36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